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5" r:id="rId9"/>
    <p:sldId id="264" r:id="rId10"/>
    <p:sldId id="265" r:id="rId11"/>
    <p:sldId id="279" r:id="rId12"/>
    <p:sldId id="278" r:id="rId13"/>
    <p:sldId id="268" r:id="rId14"/>
    <p:sldId id="269" r:id="rId15"/>
    <p:sldId id="270" r:id="rId16"/>
    <p:sldId id="271" r:id="rId17"/>
    <p:sldId id="277" r:id="rId18"/>
    <p:sldId id="273" r:id="rId19"/>
    <p:sldId id="272" r:id="rId20"/>
    <p:sldId id="276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E6856-75EC-4DF8-9B45-C56E9A94DB29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82A24-16B7-4429-929F-117502F6B2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294639"/>
            <a:ext cx="10363200" cy="114599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03B3A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46284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A7FC-07E9-45CB-B402-D679FF55124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tit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4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E8E70-0ADF-4BBE-A574-10781FA3142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0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D051B-4260-44EC-AA24-2B259FD58EB5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63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F52B-BD4E-4647-A8B1-0E4CB8D1AB70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95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0A0A-F25C-4162-906D-16732B85E787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E2DF1-16CB-4FB4-ABBD-C62BC86308A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98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974A-71EA-49F9-B60D-A2DDDE0BBCC3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714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8A77-6F89-4B8C-AD66-6DBE4655A9D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3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04796" y="0"/>
            <a:ext cx="748720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 descr="title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14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5214" y="1809733"/>
            <a:ext cx="6180413" cy="1145999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003B3A"/>
                </a:solidFill>
                <a:effectLst/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5293" y="2962402"/>
            <a:ext cx="60393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16309" y="6356351"/>
            <a:ext cx="2287968" cy="365125"/>
          </a:xfrm>
        </p:spPr>
        <p:txBody>
          <a:bodyPr/>
          <a:lstStyle>
            <a:lvl1pPr algn="r">
              <a:defRPr sz="1800" b="0" i="0">
                <a:latin typeface="Arial"/>
                <a:cs typeface="Arial"/>
              </a:defRPr>
            </a:lvl1pPr>
          </a:lstStyle>
          <a:p>
            <a:fld id="{F88AFC45-D2F3-4B97-80C1-15998E4CD65E}" type="datetime1">
              <a:rPr lang="en-US" smtClean="0"/>
              <a:t>8/9/2022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6000" y="2902697"/>
            <a:ext cx="6096000" cy="0"/>
          </a:xfrm>
          <a:prstGeom prst="line">
            <a:avLst/>
          </a:prstGeom>
          <a:ln w="6350" cmpd="sng">
            <a:solidFill>
              <a:srgbClr val="003B3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tl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045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177" y="1543937"/>
            <a:ext cx="9734915" cy="1279079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  <a:effectLst>
                  <a:outerShdw blurRad="136525" dist="127000" dir="2700000" algn="tl" rotWithShape="0">
                    <a:srgbClr val="000000"/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2852" y="2728598"/>
            <a:ext cx="5569240" cy="1752600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rgbClr val="FFFFFF"/>
                </a:solidFill>
                <a:effectLst>
                  <a:outerShdw blurRad="60325" dist="25400" dir="2700000" algn="tl" rotWithShape="0">
                    <a:srgbClr val="302013"/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150D-31E2-43D5-B543-A5E44B88903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92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5963" y="4361655"/>
            <a:ext cx="9734915" cy="1279079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  <a:effectLst>
                  <a:outerShdw blurRad="152400" dist="88900" dir="2700000" algn="tl" rotWithShape="0">
                    <a:srgbClr val="000000"/>
                  </a:outerShdw>
                </a:effectLst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0053" y="5381846"/>
            <a:ext cx="6770824" cy="1194579"/>
          </a:xfrm>
          <a:effectLst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rgbClr val="CCFFCC">
                    <a:alpha val="70000"/>
                  </a:srgb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6077" y="6356351"/>
            <a:ext cx="2844800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4E56E58-A635-42A7-9FBA-99B68B9CD0C7}" type="datetime1">
              <a:rPr lang="en-US" smtClean="0"/>
              <a:t>8/9/2022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76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595959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D6ABF-B1AD-4D7A-B980-E83FC60A118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50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-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4"/>
          <a:stretch/>
        </p:blipFill>
        <p:spPr>
          <a:xfrm>
            <a:off x="0" y="0"/>
            <a:ext cx="12192000" cy="1542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effectLst>
                  <a:outerShdw blurRad="158750" dist="38100" dir="2700000" algn="tl" rotWithShape="0">
                    <a:srgbClr val="000000"/>
                  </a:outerShdw>
                </a:effectLst>
                <a:latin typeface="Arial Narrow Bold"/>
                <a:cs typeface="Arial Narrow 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E518-B5DD-4CC9-B157-183A968E83CD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6A0E26BD-5AC8-4F27-978E-3DFA37E309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8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7560"/>
            <a:ext cx="12192001" cy="1972927"/>
            <a:chOff x="0" y="7559"/>
            <a:chExt cx="9144001" cy="1972927"/>
          </a:xfrm>
        </p:grpSpPr>
        <p:pic>
          <p:nvPicPr>
            <p:cNvPr id="7" name="Picture 6" descr="Int-4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559"/>
              <a:ext cx="9144000" cy="125908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1232134"/>
              <a:ext cx="9144001" cy="748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595959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A2DD-68FA-455A-8288-CD15CEE49A2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7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67A85-8920-4496-8FF8-5E4DBCA2F35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5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ABBA-81B1-485F-9A5B-C6D6A24D588E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9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-1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0734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72" y="11951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3323B-4B41-4DBF-98A4-8FDE81C498DE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E26BD-5AC8-4F27-978E-3DFA37E309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FFFFFF"/>
          </a:solidFill>
          <a:effectLst>
            <a:outerShdw blurRad="123825" dist="101600" dir="2700000" algn="tl" rotWithShape="0">
              <a:srgbClr val="000000"/>
            </a:outerShdw>
          </a:effectLst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3B3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595959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7675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7675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7675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Evan McKenzie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Electrical Engineering Intern – RM1</a:t>
            </a:r>
          </a:p>
          <a:p>
            <a:r>
              <a:rPr lang="en-US" sz="2800" dirty="0" smtClean="0"/>
              <a:t>Summer 2022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201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Finalization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317601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Once everything was wired up inside the enclosure, Ethernet and power were ran </a:t>
            </a:r>
            <a:r>
              <a:rPr lang="en-US" sz="2800" dirty="0" smtClean="0"/>
              <a:t>to</a:t>
            </a:r>
            <a:r>
              <a:rPr lang="en-US" sz="2800" dirty="0" smtClean="0"/>
              <a:t> </a:t>
            </a:r>
            <a:r>
              <a:rPr lang="en-US" sz="2800" dirty="0" smtClean="0"/>
              <a:t>the </a:t>
            </a:r>
            <a:r>
              <a:rPr lang="en-US" sz="2800" dirty="0" smtClean="0"/>
              <a:t>box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Switches light up when thrown, visual indicator of sample present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70" y="1448055"/>
            <a:ext cx="3669030" cy="4892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82" y="1448055"/>
            <a:ext cx="3681222" cy="490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187" y="1600201"/>
            <a:ext cx="3804213" cy="47561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Initial </a:t>
            </a:r>
            <a:r>
              <a:rPr lang="en-US" sz="2800" dirty="0" smtClean="0"/>
              <a:t>trend line for sample cooling</a:t>
            </a:r>
          </a:p>
          <a:p>
            <a:endParaRPr lang="en-US" sz="2800" dirty="0"/>
          </a:p>
          <a:p>
            <a:r>
              <a:rPr lang="en-US" sz="2800" dirty="0" smtClean="0"/>
              <a:t>Quick increase in heat followed by slow decrease as the sample cools down</a:t>
            </a:r>
          </a:p>
          <a:p>
            <a:endParaRPr lang="en-US" sz="2800" dirty="0"/>
          </a:p>
          <a:p>
            <a:r>
              <a:rPr lang="en-US" sz="2800" dirty="0" smtClean="0"/>
              <a:t>Switches necessary to see when tube is cooling back to ambient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1456615"/>
            <a:ext cx="7265043" cy="51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Data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439216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Finalized </a:t>
            </a:r>
            <a:r>
              <a:rPr lang="en-US" sz="2400" dirty="0" smtClean="0"/>
              <a:t>trend lines for all connected tubes</a:t>
            </a:r>
          </a:p>
          <a:p>
            <a:endParaRPr lang="en-US" sz="2400" dirty="0" smtClean="0"/>
          </a:p>
          <a:p>
            <a:r>
              <a:rPr lang="en-US" sz="2400" dirty="0" smtClean="0"/>
              <a:t>IBA tracking makes it easy to spot any samples with unusual </a:t>
            </a:r>
            <a:r>
              <a:rPr lang="en-US" sz="2400" dirty="0" smtClean="0"/>
              <a:t>properties</a:t>
            </a:r>
          </a:p>
          <a:p>
            <a:endParaRPr lang="en-US" sz="2400" dirty="0"/>
          </a:p>
          <a:p>
            <a:r>
              <a:rPr lang="en-US" sz="2400" dirty="0" smtClean="0"/>
              <a:t>8/9/22 4-bar samples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5336688"/>
            <a:ext cx="4056485" cy="1019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33" y="1360690"/>
            <a:ext cx="5741771" cy="54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Melt Shop Environmental 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76347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The Environmental group needs data from the Melt Shop about certain parameters on the baghouse dampers, fan amps, and pressure drops</a:t>
            </a:r>
          </a:p>
          <a:p>
            <a:endParaRPr lang="en-US" sz="2800" dirty="0"/>
          </a:p>
          <a:p>
            <a:r>
              <a:rPr lang="en-US" sz="2800" dirty="0" smtClean="0"/>
              <a:t>Segregated networks between these two areas make it difficult to pass this information easily</a:t>
            </a:r>
          </a:p>
          <a:p>
            <a:endParaRPr lang="en-US" sz="2800" dirty="0"/>
          </a:p>
          <a:p>
            <a:r>
              <a:rPr lang="en-US" sz="2800" dirty="0" smtClean="0"/>
              <a:t>Two separate databases with similar information hosted on different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9" t="16800" b="26134"/>
          <a:stretch/>
        </p:blipFill>
        <p:spPr>
          <a:xfrm>
            <a:off x="7534152" y="1376850"/>
            <a:ext cx="2926584" cy="2432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" t="12000" r="22030" b="27200"/>
          <a:stretch/>
        </p:blipFill>
        <p:spPr>
          <a:xfrm>
            <a:off x="8494272" y="3863182"/>
            <a:ext cx="2569464" cy="28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Initial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Excel spreadsheet shared between ENV and IBA databases to import historical data</a:t>
            </a:r>
          </a:p>
          <a:p>
            <a:endParaRPr lang="en-US" sz="2800" dirty="0"/>
          </a:p>
          <a:p>
            <a:r>
              <a:rPr lang="en-US" sz="2800" dirty="0" smtClean="0"/>
              <a:t>Fixes to the Excel sheet’s connection information brought it back online</a:t>
            </a:r>
          </a:p>
          <a:p>
            <a:endParaRPr lang="en-US" sz="2800" dirty="0"/>
          </a:p>
          <a:p>
            <a:r>
              <a:rPr lang="en-US" sz="2800" dirty="0" smtClean="0"/>
              <a:t>Issues: Manual, hosted on VM, and takes a long time to load data since we are pulling from 2018-present</a:t>
            </a:r>
          </a:p>
          <a:p>
            <a:endParaRPr lang="en-US" sz="2800" dirty="0"/>
          </a:p>
          <a:p>
            <a:r>
              <a:rPr lang="en-US" sz="2800" dirty="0" smtClean="0"/>
              <a:t>A better solution would be an automated system like the production emails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Final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Windows Service/Scheduled Task that pulls data from SQL servers and emails that data on a weekly basis (Sunday 9PM)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82" y="2677369"/>
            <a:ext cx="5584483" cy="3678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0" y="2677369"/>
            <a:ext cx="5668782" cy="36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51" y="1357132"/>
            <a:ext cx="4980649" cy="502395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8" y="1472879"/>
            <a:ext cx="6438373" cy="4360762"/>
          </a:xfrm>
        </p:spPr>
      </p:pic>
    </p:spTree>
    <p:extLst>
      <p:ext uri="{BB962C8B-B14F-4D97-AF65-F5344CB8AC3E}">
        <p14:creationId xmlns:p14="http://schemas.microsoft.com/office/powerpoint/2010/main" val="37086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Helped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CCL Fan Removal/Camera Install</a:t>
            </a:r>
          </a:p>
          <a:p>
            <a:endParaRPr lang="en-US" sz="2800" dirty="0"/>
          </a:p>
          <a:p>
            <a:r>
              <a:rPr lang="en-US" sz="2800" dirty="0" smtClean="0"/>
              <a:t>Cooling Tower Pump Alarms</a:t>
            </a:r>
          </a:p>
          <a:p>
            <a:endParaRPr lang="en-US" sz="2800" dirty="0"/>
          </a:p>
          <a:p>
            <a:r>
              <a:rPr lang="en-US" sz="2800" dirty="0" smtClean="0"/>
              <a:t>Pump 5 </a:t>
            </a:r>
            <a:r>
              <a:rPr lang="en-US" sz="2800" dirty="0" smtClean="0"/>
              <a:t>Motor Replacement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Compressor Room Conduit</a:t>
            </a:r>
          </a:p>
          <a:p>
            <a:endParaRPr lang="en-US" dirty="0" smtClean="0"/>
          </a:p>
          <a:p>
            <a:r>
              <a:rPr lang="en-US" sz="2800" dirty="0" smtClean="0"/>
              <a:t>Melt Shop Network Troubleshooting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72" y="3358466"/>
            <a:ext cx="2248414" cy="2997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15212" y="1974937"/>
            <a:ext cx="2997884" cy="22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of Work – Living our Culture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8931" r="9795" b="15253"/>
          <a:stretch/>
        </p:blipFill>
        <p:spPr>
          <a:xfrm>
            <a:off x="7376228" y="1978502"/>
            <a:ext cx="4629873" cy="32177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7" y="1262518"/>
            <a:ext cx="3038596" cy="4051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8" r="11219"/>
          <a:stretch/>
        </p:blipFill>
        <p:spPr>
          <a:xfrm>
            <a:off x="6382392" y="4242180"/>
            <a:ext cx="2286242" cy="247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99FAE-AE58-4F54-A755-862D50FAD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33" y="1284098"/>
            <a:ext cx="3840480" cy="2880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22"/>
          <a:stretch/>
        </p:blipFill>
        <p:spPr>
          <a:xfrm>
            <a:off x="1793137" y="3568509"/>
            <a:ext cx="3969121" cy="31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Cannot compromise on safety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A better understanding of production electrical maintenance and standard practices</a:t>
            </a:r>
          </a:p>
          <a:p>
            <a:endParaRPr lang="en-US" sz="2800" dirty="0"/>
          </a:p>
          <a:p>
            <a:r>
              <a:rPr lang="en-US" sz="2800" dirty="0" smtClean="0"/>
              <a:t>Increased automation experience, both software and hardware based</a:t>
            </a:r>
          </a:p>
          <a:p>
            <a:endParaRPr lang="en-US" sz="2800" dirty="0"/>
          </a:p>
          <a:p>
            <a:r>
              <a:rPr lang="en-US" sz="2800" dirty="0" smtClean="0"/>
              <a:t>Teamwork and good communication keeps us running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20660"/>
            <a:ext cx="480364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Computer Engineering Major at Michigan Technological University</a:t>
            </a:r>
          </a:p>
          <a:p>
            <a:r>
              <a:rPr lang="en-US" sz="2400" dirty="0" smtClean="0"/>
              <a:t>Graduating December </a:t>
            </a:r>
            <a:r>
              <a:rPr lang="en-US" sz="2400" dirty="0" smtClean="0"/>
              <a:t>2022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Originally from Lewiston, </a:t>
            </a:r>
            <a:r>
              <a:rPr lang="en-US" sz="2400" dirty="0" smtClean="0"/>
              <a:t>MI</a:t>
            </a:r>
          </a:p>
          <a:p>
            <a:endParaRPr lang="en-US" sz="2400" dirty="0"/>
          </a:p>
          <a:p>
            <a:r>
              <a:rPr lang="en-US" sz="2400" dirty="0" smtClean="0"/>
              <a:t>Enjoy golfing, broomball/hockey, backpacking, and film photography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Worked Process Automation at Cleveland-Cliffs in summer 2021 before transitioning to </a:t>
            </a:r>
            <a:r>
              <a:rPr lang="en-US" sz="2400" dirty="0" smtClean="0"/>
              <a:t>Nucor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784" y="1538146"/>
            <a:ext cx="1988288" cy="1369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306" y="1428959"/>
            <a:ext cx="3022294" cy="254553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075" y="4116423"/>
            <a:ext cx="3451122" cy="2588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5101" y="3416002"/>
            <a:ext cx="3398951" cy="25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The Entire RM1 </a:t>
            </a:r>
            <a:r>
              <a:rPr lang="en-US" sz="2800" dirty="0" smtClean="0"/>
              <a:t>Electrical </a:t>
            </a:r>
            <a:r>
              <a:rPr lang="en-US" sz="2800" dirty="0" smtClean="0"/>
              <a:t>Team</a:t>
            </a:r>
          </a:p>
          <a:p>
            <a:endParaRPr lang="en-US" sz="2800" dirty="0"/>
          </a:p>
          <a:p>
            <a:r>
              <a:rPr lang="en-US" sz="2800" dirty="0" smtClean="0"/>
              <a:t>Mike Fritz</a:t>
            </a:r>
          </a:p>
          <a:p>
            <a:endParaRPr lang="en-US" sz="2800" dirty="0"/>
          </a:p>
          <a:p>
            <a:r>
              <a:rPr lang="en-US" sz="2800" dirty="0" smtClean="0"/>
              <a:t>Nick Hansen</a:t>
            </a:r>
          </a:p>
          <a:p>
            <a:endParaRPr lang="en-US" sz="2800" dirty="0"/>
          </a:p>
          <a:p>
            <a:r>
              <a:rPr lang="en-US" sz="2800" dirty="0" smtClean="0"/>
              <a:t>Jordan Turner and Alex Lopez</a:t>
            </a:r>
          </a:p>
          <a:p>
            <a:endParaRPr lang="en-US" sz="2800" dirty="0"/>
          </a:p>
          <a:p>
            <a:r>
              <a:rPr lang="en-US" sz="2800" dirty="0" smtClean="0"/>
              <a:t>My fellow interns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3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4146" y="5014798"/>
            <a:ext cx="9734915" cy="1279079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6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963" y="1711516"/>
            <a:ext cx="7019109" cy="4525963"/>
          </a:xfrm>
        </p:spPr>
        <p:txBody>
          <a:bodyPr/>
          <a:lstStyle/>
          <a:p>
            <a:r>
              <a:rPr lang="en-US" sz="2800" dirty="0" smtClean="0"/>
              <a:t>Become more familiar with electrical maintenance standard practices</a:t>
            </a:r>
          </a:p>
          <a:p>
            <a:endParaRPr lang="en-US" sz="2800" dirty="0"/>
          </a:p>
          <a:p>
            <a:r>
              <a:rPr lang="en-US" sz="2800" dirty="0" smtClean="0"/>
              <a:t>Spend more time hands-on in the mill</a:t>
            </a:r>
          </a:p>
          <a:p>
            <a:endParaRPr lang="en-US" sz="2800" dirty="0"/>
          </a:p>
          <a:p>
            <a:r>
              <a:rPr lang="en-US" sz="2800" dirty="0" smtClean="0"/>
              <a:t>Apply the theory based skills from college to a real world project</a:t>
            </a:r>
          </a:p>
          <a:p>
            <a:endParaRPr lang="en-US" sz="2800" dirty="0"/>
          </a:p>
          <a:p>
            <a:r>
              <a:rPr lang="en-US" sz="2800" dirty="0" smtClean="0"/>
              <a:t>Learn about Nucor as a whole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6" y="1383031"/>
            <a:ext cx="3729990" cy="49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562127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Initially started the summer off following RM1 shift electricians around to get a feel for the mill</a:t>
            </a:r>
          </a:p>
          <a:p>
            <a:endParaRPr lang="en-US" sz="2800" dirty="0" smtClean="0"/>
          </a:p>
          <a:p>
            <a:r>
              <a:rPr lang="en-US" sz="2800" dirty="0" smtClean="0"/>
              <a:t>Attended additional safety trainings (ladder safety, LOTO, </a:t>
            </a:r>
            <a:r>
              <a:rPr lang="en-US" sz="2800" dirty="0" smtClean="0"/>
              <a:t>etc.)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Took basic PLC courses to learn the Rockwell software suite/PLC programming basics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87" y="1748088"/>
            <a:ext cx="3172641" cy="42301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RM1 Electrical Shop PLC Trainer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Goal: Build a PLC to allow RM1 electricians to become familiar with/get experience with PLC programming</a:t>
            </a:r>
          </a:p>
          <a:p>
            <a:endParaRPr lang="en-US" sz="2800" dirty="0"/>
          </a:p>
          <a:p>
            <a:r>
              <a:rPr lang="en-US" sz="2800" dirty="0" smtClean="0"/>
              <a:t>Isolated from the rest of the plant, safe to make mistakes and learn from them</a:t>
            </a:r>
          </a:p>
          <a:p>
            <a:endParaRPr lang="en-US" sz="2800" dirty="0" smtClean="0"/>
          </a:p>
          <a:p>
            <a:r>
              <a:rPr lang="en-US" sz="2800" dirty="0" smtClean="0"/>
              <a:t>1 AC Input, 1 AC Output, 1 DC Input, 1 DC Output cards to practice connecting and configuring different devices</a:t>
            </a:r>
            <a:endParaRPr lang="en-US" sz="28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Current State and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Currently running in our electrical shop, needs three terminal blocks to have all cards operational but otherwise good to go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8" b="18226"/>
          <a:stretch/>
        </p:blipFill>
        <p:spPr>
          <a:xfrm>
            <a:off x="2560320" y="3184548"/>
            <a:ext cx="7071360" cy="30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2: CCL Sample Rack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Metallurgists want to measure the cooling rate of samples taken at CCL versus how bundles cool in the stack</a:t>
            </a:r>
          </a:p>
          <a:p>
            <a:endParaRPr lang="en-US" sz="2800" dirty="0" smtClean="0"/>
          </a:p>
          <a:p>
            <a:r>
              <a:rPr lang="en-US" sz="2800" dirty="0" smtClean="0"/>
              <a:t>Build enclosure with Flex I/O and connect to stacker PLC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Attach thermocouples to the outside of sample tubes to measure heat inside the tubes</a:t>
            </a:r>
          </a:p>
          <a:p>
            <a:endParaRPr lang="en-US" sz="2800" dirty="0"/>
          </a:p>
          <a:p>
            <a:r>
              <a:rPr lang="en-US" sz="2800" dirty="0" smtClean="0"/>
              <a:t>Add switches to determine when samples are added and removed from rack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Goal and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Compare and contrast cooling rates and property differences between samples and finished product</a:t>
            </a:r>
          </a:p>
          <a:p>
            <a:endParaRPr lang="en-US" sz="2800" dirty="0"/>
          </a:p>
          <a:p>
            <a:r>
              <a:rPr lang="en-US" sz="2800" dirty="0" smtClean="0"/>
              <a:t>Have a historical record for different products to adjust properties</a:t>
            </a:r>
          </a:p>
          <a:p>
            <a:endParaRPr lang="en-US" sz="2800" dirty="0"/>
          </a:p>
          <a:p>
            <a:r>
              <a:rPr lang="en-US" sz="2800" dirty="0" smtClean="0"/>
              <a:t>Can also be connected to Test Lab HMI’s for real time temp monitoring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Eventually expand these measurements to angles as well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Progression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479" y="2049660"/>
            <a:ext cx="4286003" cy="32145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E26BD-5AC8-4F27-978E-3DFA37E309BD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20" y="1513909"/>
            <a:ext cx="3214504" cy="4286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5818" y="2049660"/>
            <a:ext cx="4286004" cy="32145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272" y="5799913"/>
            <a:ext cx="319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Drilling holes for the switches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387762" y="5799913"/>
            <a:ext cx="319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Ethernet and power supply wiring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59239" y="5708801"/>
            <a:ext cx="3199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Connecting thermocouples and switch/LED combos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378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Presentation - Curtis McKenney</Template>
  <TotalTime>10425</TotalTime>
  <Words>680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Narrow</vt:lpstr>
      <vt:lpstr>Arial Narrow Bold</vt:lpstr>
      <vt:lpstr>Calibri</vt:lpstr>
      <vt:lpstr>3_Office Theme</vt:lpstr>
      <vt:lpstr>Evan McKenzie</vt:lpstr>
      <vt:lpstr>Background</vt:lpstr>
      <vt:lpstr>Summer Goals</vt:lpstr>
      <vt:lpstr>Getting Started</vt:lpstr>
      <vt:lpstr>Project 1: RM1 Electrical Shop PLC Trainer</vt:lpstr>
      <vt:lpstr>Project 1 Current State and Next Steps</vt:lpstr>
      <vt:lpstr>Project 2: CCL Sample Rack Measurement</vt:lpstr>
      <vt:lpstr>Project 2 Goal and Scope</vt:lpstr>
      <vt:lpstr>Project 2 Progression</vt:lpstr>
      <vt:lpstr>Project 2 Finalization</vt:lpstr>
      <vt:lpstr>Project 2 Data</vt:lpstr>
      <vt:lpstr>Project 2 Data Continued</vt:lpstr>
      <vt:lpstr>Project 3: Melt Shop Environmental Data Distribution</vt:lpstr>
      <vt:lpstr>Project 3 Initial Solution</vt:lpstr>
      <vt:lpstr>Project 3 Final Solution</vt:lpstr>
      <vt:lpstr>Project 3 Data</vt:lpstr>
      <vt:lpstr>Helped With</vt:lpstr>
      <vt:lpstr>Outside of Work – Living our Culture</vt:lpstr>
      <vt:lpstr>Biggest Takeaways</vt:lpstr>
      <vt:lpstr>Special Thanks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Evan McKenzie</dc:title>
  <dc:creator>McKenzie, Evan (NSKNK)</dc:creator>
  <cp:lastModifiedBy>McKenzie, Evan (NSKNK)</cp:lastModifiedBy>
  <cp:revision>46</cp:revision>
  <dcterms:created xsi:type="dcterms:W3CDTF">2022-08-02T16:17:13Z</dcterms:created>
  <dcterms:modified xsi:type="dcterms:W3CDTF">2022-08-10T18:48:45Z</dcterms:modified>
</cp:coreProperties>
</file>